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5294" autoAdjust="0"/>
  </p:normalViewPr>
  <p:slideViewPr>
    <p:cSldViewPr snapToGrid="0">
      <p:cViewPr varScale="1">
        <p:scale>
          <a:sx n="72" d="100"/>
          <a:sy n="72" d="100"/>
        </p:scale>
        <p:origin x="67" y="259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3443458-D436-405E-A60B-6AC52C57AD4B}" type="datetime1">
              <a:rPr lang="pl-PL" smtClean="0"/>
              <a:t>2020-04-05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828588A-5C4E-401A-AECC-B6F63A9DE96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3D0151B-5657-4D14-AC1F-A75B74BC49A7}" type="datetime1">
              <a:rPr lang="pl-PL" noProof="0" smtClean="0"/>
              <a:t>2020-04-05</a:t>
            </a:fld>
            <a:endParaRPr lang="pl-PL" noProof="0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 dirty="0" smtClean="0"/>
              <a:t>Kliknij, aby edytować style wzorców tekstu</a:t>
            </a:r>
          </a:p>
          <a:p>
            <a:pPr lvl="1" rtl="0"/>
            <a:r>
              <a:rPr lang="pl-PL" noProof="0" dirty="0" smtClean="0"/>
              <a:t>Drugi poziom</a:t>
            </a:r>
          </a:p>
          <a:p>
            <a:pPr lvl="2" rtl="0"/>
            <a:r>
              <a:rPr lang="pl-PL" noProof="0" dirty="0" smtClean="0"/>
              <a:t>Trzeci poziom</a:t>
            </a:r>
          </a:p>
          <a:p>
            <a:pPr lvl="3" rtl="0"/>
            <a:r>
              <a:rPr lang="pl-PL" noProof="0" dirty="0" smtClean="0"/>
              <a:t>Czwarty poziom</a:t>
            </a:r>
          </a:p>
          <a:p>
            <a:pPr lvl="4" rtl="0"/>
            <a:r>
              <a:rPr lang="pl-PL" noProof="0" dirty="0" smtClean="0"/>
              <a:t>Piąty poziom</a:t>
            </a:r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542409-6A04-4DC6-AC3A-D3758287A8F2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 smtClean="0"/>
              <a:t>Kliknij, aby edytować styl wzorca podtytułu</a:t>
            </a:r>
            <a:endParaRPr lang="pl-PL" noProof="0" dirty="0"/>
          </a:p>
        </p:txBody>
      </p:sp>
      <p:pic>
        <p:nvPicPr>
          <p:cNvPr id="8" name="Obraz 7" descr="Puszyste białe chmury na ciemnobłękitnym niebi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Obraz 9" descr="Kiełkująca roślina — zbliżeni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Obraz 10" descr="Fale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 noProof="0" smtClean="0"/>
              <a:t>Kliknij, aby edytować style wzorca tekstu</a:t>
            </a:r>
          </a:p>
          <a:p>
            <a:pPr lvl="1" rtl="0"/>
            <a:r>
              <a:rPr lang="pl-PL" noProof="0" smtClean="0"/>
              <a:t>Drugi poziom</a:t>
            </a:r>
          </a:p>
          <a:p>
            <a:pPr lvl="2" rtl="0"/>
            <a:r>
              <a:rPr lang="pl-PL" noProof="0" smtClean="0"/>
              <a:t>Trzeci poziom</a:t>
            </a:r>
          </a:p>
          <a:p>
            <a:pPr lvl="3" rtl="0"/>
            <a:r>
              <a:rPr lang="pl-PL" noProof="0" smtClean="0"/>
              <a:t>Czwarty poziom</a:t>
            </a:r>
          </a:p>
          <a:p>
            <a:pPr lvl="4" rtl="0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l-PL" noProof="0" smtClean="0"/>
              <a:t>‹#›</a:t>
            </a:fld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77D93D-CEE9-4C17-9365-472B9ADDDD70}" type="datetime1">
              <a:rPr lang="pl-PL" noProof="0" smtClean="0"/>
              <a:t>2020-04-05</a:t>
            </a:fld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 dirty="0" smtClean="0"/>
              <a:t>Dodaj stopkę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 rtlCol="0"/>
          <a:lstStyle/>
          <a:p>
            <a:pPr rtl="0"/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 rtlCol="0"/>
          <a:lstStyle/>
          <a:p>
            <a:pPr lvl="0" rtl="0"/>
            <a:r>
              <a:rPr lang="pl-PL" noProof="0" smtClean="0"/>
              <a:t>Kliknij, aby edytować style wzorca tekstu</a:t>
            </a:r>
          </a:p>
          <a:p>
            <a:pPr lvl="1" rtl="0"/>
            <a:r>
              <a:rPr lang="pl-PL" noProof="0" smtClean="0"/>
              <a:t>Drugi poziom</a:t>
            </a:r>
          </a:p>
          <a:p>
            <a:pPr lvl="2" rtl="0"/>
            <a:r>
              <a:rPr lang="pl-PL" noProof="0" smtClean="0"/>
              <a:t>Trzeci poziom</a:t>
            </a:r>
          </a:p>
          <a:p>
            <a:pPr lvl="3" rtl="0"/>
            <a:r>
              <a:rPr lang="pl-PL" noProof="0" smtClean="0"/>
              <a:t>Czwarty poziom</a:t>
            </a:r>
          </a:p>
          <a:p>
            <a:pPr lvl="4" rtl="0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l-PL" noProof="0" smtClean="0"/>
              <a:t>‹#›</a:t>
            </a:fld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E6605C-0DF6-4C9B-A517-626770E65C65}" type="datetime1">
              <a:rPr lang="pl-PL" noProof="0" smtClean="0"/>
              <a:t>2020-04-05</a:t>
            </a:fld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 dirty="0" smtClean="0"/>
              <a:t>Dodaj stopkę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noProof="0" smtClean="0"/>
              <a:t>Kliknij, aby edytować style wzorca tekstu</a:t>
            </a:r>
          </a:p>
          <a:p>
            <a:pPr lvl="1" rtl="0"/>
            <a:r>
              <a:rPr lang="pl-PL" noProof="0" smtClean="0"/>
              <a:t>Drugi poziom</a:t>
            </a:r>
          </a:p>
          <a:p>
            <a:pPr lvl="2" rtl="0"/>
            <a:r>
              <a:rPr lang="pl-PL" noProof="0" smtClean="0"/>
              <a:t>Trzeci poziom</a:t>
            </a:r>
          </a:p>
          <a:p>
            <a:pPr lvl="3" rtl="0"/>
            <a:r>
              <a:rPr lang="pl-PL" noProof="0" smtClean="0"/>
              <a:t>Czwarty poziom</a:t>
            </a:r>
          </a:p>
          <a:p>
            <a:pPr lvl="4" rtl="0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l-PL" noProof="0" smtClean="0"/>
              <a:t>‹#›</a:t>
            </a:fld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6CFD5C-1B4B-4895-A1BA-3316A994F8F5}" type="datetime1">
              <a:rPr lang="pl-PL" noProof="0" smtClean="0"/>
              <a:t>2020-04-05</a:t>
            </a:fld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 dirty="0" smtClean="0"/>
              <a:t>Dodaj stopkę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rtlCol="0"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 rtlCol="0"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pl-PL" noProof="0" smtClean="0"/>
              <a:t>Kliknij, aby edytować style wzorca tekstu</a:t>
            </a:r>
          </a:p>
        </p:txBody>
      </p:sp>
      <p:pic>
        <p:nvPicPr>
          <p:cNvPr id="11" name="Obraz 10" descr="Zielone rośliny — zbliżeni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Obraz 8" descr="Fal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 smtClean="0"/>
              <a:t>Kliknij, aby edytować style wzorca tekstu</a:t>
            </a:r>
          </a:p>
          <a:p>
            <a:pPr lvl="1" rtl="0"/>
            <a:r>
              <a:rPr lang="pl-PL" noProof="0" smtClean="0"/>
              <a:t>Drugi poziom</a:t>
            </a:r>
          </a:p>
          <a:p>
            <a:pPr lvl="2" rtl="0"/>
            <a:r>
              <a:rPr lang="pl-PL" noProof="0" smtClean="0"/>
              <a:t>Trzeci poziom</a:t>
            </a:r>
          </a:p>
          <a:p>
            <a:pPr lvl="3" rtl="0"/>
            <a:r>
              <a:rPr lang="pl-PL" noProof="0" smtClean="0"/>
              <a:t>Czwarty poziom</a:t>
            </a:r>
          </a:p>
          <a:p>
            <a:pPr lvl="4" rtl="0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 smtClean="0"/>
              <a:t>Kliknij, aby edytować style wzorca tekstu</a:t>
            </a:r>
          </a:p>
          <a:p>
            <a:pPr lvl="1" rtl="0"/>
            <a:r>
              <a:rPr lang="pl-PL" noProof="0" smtClean="0"/>
              <a:t>Drugi poziom</a:t>
            </a:r>
          </a:p>
          <a:p>
            <a:pPr lvl="2" rtl="0"/>
            <a:r>
              <a:rPr lang="pl-PL" noProof="0" smtClean="0"/>
              <a:t>Trzeci poziom</a:t>
            </a:r>
          </a:p>
          <a:p>
            <a:pPr lvl="3" rtl="0"/>
            <a:r>
              <a:rPr lang="pl-PL" noProof="0" smtClean="0"/>
              <a:t>Czwarty poziom</a:t>
            </a:r>
          </a:p>
          <a:p>
            <a:pPr lvl="4" rtl="0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l-PL" noProof="0" smtClean="0"/>
              <a:t>‹#›</a:t>
            </a:fld>
            <a:endParaRPr lang="pl-PL" noProof="0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F0EEA9-9A21-4A1F-9413-548A0C3B6DA3}" type="datetime1">
              <a:rPr lang="pl-PL" noProof="0" smtClean="0"/>
              <a:t>2020-04-05</a:t>
            </a:fld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 dirty="0" smtClean="0"/>
              <a:t>Dodaj stopkę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smtClean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 smtClean="0"/>
              <a:t>Kliknij, aby edytować style wzorca tekstu</a:t>
            </a:r>
          </a:p>
          <a:p>
            <a:pPr lvl="1" rtl="0"/>
            <a:r>
              <a:rPr lang="pl-PL" noProof="0" smtClean="0"/>
              <a:t>Drugi poziom</a:t>
            </a:r>
          </a:p>
          <a:p>
            <a:pPr lvl="2" rtl="0"/>
            <a:r>
              <a:rPr lang="pl-PL" noProof="0" smtClean="0"/>
              <a:t>Trzeci poziom</a:t>
            </a:r>
          </a:p>
          <a:p>
            <a:pPr lvl="3" rtl="0"/>
            <a:r>
              <a:rPr lang="pl-PL" noProof="0" smtClean="0"/>
              <a:t>Czwarty poziom</a:t>
            </a:r>
          </a:p>
          <a:p>
            <a:pPr lvl="4" rtl="0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smtClean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 smtClean="0"/>
              <a:t>Kliknij, aby edytować style wzorca tekstu</a:t>
            </a:r>
          </a:p>
          <a:p>
            <a:pPr lvl="1" rtl="0"/>
            <a:r>
              <a:rPr lang="pl-PL" noProof="0" smtClean="0"/>
              <a:t>Drugi poziom</a:t>
            </a:r>
          </a:p>
          <a:p>
            <a:pPr lvl="2" rtl="0"/>
            <a:r>
              <a:rPr lang="pl-PL" noProof="0" smtClean="0"/>
              <a:t>Trzeci poziom</a:t>
            </a:r>
          </a:p>
          <a:p>
            <a:pPr lvl="3" rtl="0"/>
            <a:r>
              <a:rPr lang="pl-PL" noProof="0" smtClean="0"/>
              <a:t>Czwarty poziom</a:t>
            </a:r>
          </a:p>
          <a:p>
            <a:pPr lvl="4" rtl="0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l-PL" noProof="0" smtClean="0"/>
              <a:t>‹#›</a:t>
            </a:fld>
            <a:endParaRPr lang="pl-PL" noProof="0" dirty="0"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A920E8-5100-4BEB-9478-E913B638BAF6}" type="datetime1">
              <a:rPr lang="pl-PL" noProof="0" smtClean="0"/>
              <a:t>2020-04-05</a:t>
            </a:fld>
            <a:endParaRPr lang="pl-PL" noProof="0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 dirty="0" smtClean="0"/>
              <a:t>Dodaj stopkę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l-PL" noProof="0" smtClean="0"/>
              <a:t>‹#›</a:t>
            </a:fld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7059B7-62EA-4898-ABAF-8657E5C5EE2E}" type="datetime1">
              <a:rPr lang="pl-PL" noProof="0" smtClean="0"/>
              <a:t>2020-04-05</a:t>
            </a:fld>
            <a:endParaRPr lang="pl-PL" noProof="0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 dirty="0" smtClean="0"/>
              <a:t>Dodaj stopkę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l-PL" noProof="0" smtClean="0"/>
              <a:t>‹#›</a:t>
            </a:fld>
            <a:endParaRPr lang="pl-PL" noProof="0" dirty="0"/>
          </a:p>
        </p:txBody>
      </p:sp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7B040C-FFC2-4B94-80F6-0C68425BEBDB}" type="datetime1">
              <a:rPr lang="pl-PL" noProof="0" smtClean="0"/>
              <a:t>2020-04-05</a:t>
            </a:fld>
            <a:endParaRPr lang="pl-PL" noProof="0" dirty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 dirty="0" smtClean="0"/>
              <a:t>Dodaj stopkę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 smtClean="0"/>
              <a:t>Kliknij, aby edytować style wzorca tekstu</a:t>
            </a:r>
          </a:p>
          <a:p>
            <a:pPr lvl="1" rtl="0"/>
            <a:r>
              <a:rPr lang="pl-PL" noProof="0" smtClean="0"/>
              <a:t>Drugi poziom</a:t>
            </a:r>
          </a:p>
          <a:p>
            <a:pPr lvl="2" rtl="0"/>
            <a:r>
              <a:rPr lang="pl-PL" noProof="0" smtClean="0"/>
              <a:t>Trzeci poziom</a:t>
            </a:r>
          </a:p>
          <a:p>
            <a:pPr lvl="3" rtl="0"/>
            <a:r>
              <a:rPr lang="pl-PL" noProof="0" smtClean="0"/>
              <a:t>Czwarty poziom</a:t>
            </a:r>
          </a:p>
          <a:p>
            <a:pPr lvl="4" rtl="0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 smtClean="0"/>
              <a:t>Kliknij, aby edytować style wzorca tekstu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l-PL" noProof="0" smtClean="0"/>
              <a:t>‹#›</a:t>
            </a:fld>
            <a:endParaRPr lang="pl-PL" noProof="0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5BE5D-8EE5-4FC9-8402-C354A0F3139D}" type="datetime1">
              <a:rPr lang="pl-PL" noProof="0" smtClean="0"/>
              <a:t>2020-04-05</a:t>
            </a:fld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 dirty="0" smtClean="0"/>
              <a:t>Dodaj stopkę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 smtClean="0"/>
              <a:t>Kliknij ikonę, aby dodać obraz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 smtClean="0"/>
              <a:t>Kliknij, aby edytować style wzorca tekstu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l-PL" noProof="0" smtClean="0"/>
              <a:t>‹#›</a:t>
            </a:fld>
            <a:endParaRPr lang="pl-PL" noProof="0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A30033-AB84-40A7-8465-81BAC5369DD8}" type="datetime1">
              <a:rPr lang="pl-PL" noProof="0" smtClean="0"/>
              <a:t>2020-04-05</a:t>
            </a:fld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 dirty="0" smtClean="0"/>
              <a:t>Dodaj stopkę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11" name="Prostokąt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-PL" noProof="0" dirty="0" smtClean="0"/>
              <a:t>Kliknij, aby edytować styl wzorca tytułu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 dirty="0" smtClean="0"/>
              <a:t>Edytuj style wzorca tekstu</a:t>
            </a:r>
          </a:p>
          <a:p>
            <a:pPr lvl="1" rtl="0"/>
            <a:r>
              <a:rPr lang="pl-PL" noProof="0" dirty="0" smtClean="0"/>
              <a:t>Drugi poziom</a:t>
            </a:r>
          </a:p>
          <a:p>
            <a:pPr lvl="2" rtl="0"/>
            <a:r>
              <a:rPr lang="pl-PL" noProof="0" dirty="0" smtClean="0"/>
              <a:t>Trzeci poziom</a:t>
            </a:r>
          </a:p>
          <a:p>
            <a:pPr lvl="3" rtl="0"/>
            <a:r>
              <a:rPr lang="pl-PL" noProof="0" dirty="0" smtClean="0"/>
              <a:t>Czwarty poziom</a:t>
            </a:r>
          </a:p>
          <a:p>
            <a:pPr lvl="4" rtl="0"/>
            <a:r>
              <a:rPr lang="pl-PL" noProof="0" dirty="0" smtClean="0"/>
              <a:t>Piąty poziom</a:t>
            </a:r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9CD8D479-8942-46E8-A226-A4E01F7A105C}" type="slidenum">
              <a:rPr lang="pl-PL" noProof="0" smtClean="0"/>
              <a:pPr/>
              <a:t>‹#›</a:t>
            </a:fld>
            <a:endParaRPr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754312BE-1F1E-4F9A-93CB-0411CABDE5AA}" type="datetime1">
              <a:rPr lang="pl-PL" noProof="0" smtClean="0"/>
              <a:t>2020-04-05</a:t>
            </a:fld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pl-PL" noProof="0" dirty="0" smtClean="0"/>
              <a:t>Dodaj stopkę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691057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l-PL" dirty="0" smtClean="0"/>
              <a:t>Na nadchodzące Święta Wielkanocne życzę wszystkim Paniom </a:t>
            </a:r>
            <a:br>
              <a:rPr lang="pl-PL" dirty="0" smtClean="0"/>
            </a:br>
            <a:r>
              <a:rPr lang="pl-PL" dirty="0" smtClean="0"/>
              <a:t>zdrowia i radości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51777" y="4763386"/>
            <a:ext cx="4846320" cy="1066564"/>
          </a:xfrm>
        </p:spPr>
        <p:txBody>
          <a:bodyPr rtlCol="0"/>
          <a:lstStyle/>
          <a:p>
            <a:pPr algn="r" rtl="0"/>
            <a:r>
              <a:rPr lang="pl-PL" dirty="0" smtClean="0"/>
              <a:t>Joanna Sosnowska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kologia 16: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4205_TF03098889.potx" id="{02510745-09FB-4D08-B72B-A460FFB1EE38}" vid="{0A16938A-FFA4-45AB-84E2-029D99237E97}"/>
    </a:ext>
  </a:extLst>
</a:theme>
</file>

<file path=ppt/theme/theme2.xml><?xml version="1.0" encoding="utf-8"?>
<a:theme xmlns:a="http://schemas.openxmlformats.org/drawingml/2006/main" name="Motyw pakietu Offic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motywem natury zawierająca zdjęcia przedstawiające edukację ekologiczną</Template>
  <TotalTime>3</TotalTime>
  <Words>10</Words>
  <Application>Microsoft Office PowerPoint</Application>
  <PresentationFormat>Panoramiczny</PresentationFormat>
  <Paragraphs>3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Corbel</vt:lpstr>
      <vt:lpstr>Ekologia 16:9</vt:lpstr>
      <vt:lpstr>Na nadchodzące Święta Wielkanocne życzę wszystkim Paniom  zdrowia i radości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nadchodzące Święta Wielkanocne życzę wszystkim Paniom  zdrowia i radości</dc:title>
  <dc:creator>X</dc:creator>
  <cp:lastModifiedBy>X</cp:lastModifiedBy>
  <cp:revision>1</cp:revision>
  <dcterms:created xsi:type="dcterms:W3CDTF">2020-04-05T15:32:48Z</dcterms:created>
  <dcterms:modified xsi:type="dcterms:W3CDTF">2020-04-05T15:36:22Z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